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1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3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0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0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5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1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BE62-3F1D-4E82-A588-4FF19F220582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FD43-ED90-4952-A8FD-D1E85529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1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shrmcullma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ventbrite.com/e/cshrm-tickets-26282394349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Image result for uncle s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877" y="732444"/>
            <a:ext cx="2781719" cy="229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710616" y="2794208"/>
            <a:ext cx="4282242" cy="124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Wednesday, October 12, 2016</a:t>
            </a:r>
            <a:b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7:30 a.m. – 3:30 p.m.</a:t>
            </a:r>
            <a:b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Wallace State Community College Nursing Building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801 Main Street NW </a:t>
            </a:r>
            <a:b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Hanceville, AL 35077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g" descr="http://www.titanui.com/wp-content/uploads/2013/05/26/Vintage-American-Flag-Design-Vector-0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2240">
            <a:off x="200353" y="720662"/>
            <a:ext cx="7372241" cy="4509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222" y="5789353"/>
            <a:ext cx="1362075" cy="1027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8904" y="5903746"/>
            <a:ext cx="1133954" cy="79864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1894" y="0"/>
            <a:ext cx="12050106" cy="1146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C00000"/>
                    </a:gs>
                    <a:gs pos="78000">
                      <a:srgbClr val="002060"/>
                    </a:gs>
                    <a:gs pos="50000">
                      <a:schemeClr val="bg1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CSHRM’s 2</a:t>
            </a:r>
            <a:r>
              <a:rPr lang="en-US" sz="3200" b="1" baseline="30000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C00000"/>
                    </a:gs>
                    <a:gs pos="78000">
                      <a:srgbClr val="002060"/>
                    </a:gs>
                    <a:gs pos="50000">
                      <a:schemeClr val="bg1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</a:t>
            </a:r>
            <a:r>
              <a:rPr lang="en-US" sz="3200" b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C00000"/>
                    </a:gs>
                    <a:gs pos="78000">
                      <a:srgbClr val="002060"/>
                    </a:gs>
                    <a:gs pos="50000">
                      <a:schemeClr val="bg1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Annual Human Resources </a:t>
            </a:r>
            <a:br>
              <a:rPr lang="en-US" sz="3200" b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C00000"/>
                    </a:gs>
                    <a:gs pos="78000">
                      <a:srgbClr val="002060"/>
                    </a:gs>
                    <a:gs pos="50000">
                      <a:schemeClr val="bg1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C00000"/>
                    </a:gs>
                    <a:gs pos="78000">
                      <a:srgbClr val="002060"/>
                    </a:gs>
                    <a:gs pos="50000">
                      <a:schemeClr val="bg1"/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 Management Team Workshop</a:t>
            </a:r>
          </a:p>
        </p:txBody>
      </p:sp>
      <p:sp>
        <p:nvSpPr>
          <p:cNvPr id="8" name="Rectangle 7"/>
          <p:cNvSpPr/>
          <p:nvPr/>
        </p:nvSpPr>
        <p:spPr>
          <a:xfrm>
            <a:off x="7268301" y="5284474"/>
            <a:ext cx="485421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002060"/>
                </a:solidFill>
                <a:effectLst/>
                <a:latin typeface="Harlow Solid Italic" panose="04030604020F02020D02" pitchFamily="82" charset="0"/>
                <a:ea typeface="Calibri" panose="020F0502020204030204" pitchFamily="34" charset="0"/>
                <a:cs typeface="Arial" panose="020B0604020202020204" pitchFamily="34" charset="0"/>
              </a:rPr>
              <a:t>The Future of </a:t>
            </a:r>
            <a:r>
              <a:rPr lang="en-US" sz="3200" b="1" i="1" dirty="0" smtClean="0">
                <a:solidFill>
                  <a:srgbClr val="C00000"/>
                </a:solidFill>
                <a:effectLst/>
                <a:latin typeface="Copperplate Gothic Bold" panose="020E07050202060204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</a:t>
            </a:r>
            <a:r>
              <a:rPr lang="en-US" sz="3200" b="1" dirty="0" smtClean="0">
                <a:solidFill>
                  <a:srgbClr val="002060"/>
                </a:solidFill>
                <a:effectLst/>
                <a:latin typeface="Harlow Solid Italic" panose="04030604020F02020D02" pitchFamily="82" charset="0"/>
                <a:ea typeface="Calibri" panose="020F0502020204030204" pitchFamily="34" charset="0"/>
                <a:cs typeface="Arial" panose="020B0604020202020204" pitchFamily="34" charset="0"/>
              </a:rPr>
              <a:t> is Now!</a:t>
            </a:r>
            <a:endParaRPr lang="en-US" sz="1400" dirty="0">
              <a:effectLst/>
              <a:latin typeface="Harlow Solid Italic" panose="04030604020F02020D02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689" y="5284474"/>
            <a:ext cx="6150152" cy="816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4400" b="1" dirty="0" smtClean="0">
                <a:solidFill>
                  <a:srgbClr val="C00000"/>
                </a:solidFill>
                <a:effectLst/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HR </a:t>
            </a:r>
            <a:r>
              <a:rPr lang="en-US" sz="4400" b="1" dirty="0" smtClean="0">
                <a:solidFill>
                  <a:srgbClr val="002060"/>
                </a:solidFill>
                <a:effectLst/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means</a:t>
            </a:r>
            <a:r>
              <a:rPr lang="en-US" sz="4400" b="1" dirty="0" smtClean="0">
                <a:solidFill>
                  <a:srgbClr val="C00000"/>
                </a:solidFill>
                <a:effectLst/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 BUSINESS!</a:t>
            </a:r>
            <a:endParaRPr lang="en-US" dirty="0">
              <a:solidFill>
                <a:srgbClr val="C00000"/>
              </a:solidFill>
              <a:effectLst/>
              <a:latin typeface="Stencil" panose="040409050D0802020404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07982" y="4088986"/>
            <a:ext cx="44848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Topics Include</a:t>
            </a:r>
            <a:r>
              <a:rPr lang="en-US" dirty="0" smtClean="0">
                <a:solidFill>
                  <a:srgbClr val="002060"/>
                </a:solidFill>
              </a:rPr>
              <a:t>: I-9 compliance, FMLA, Leadership, Workplace Relationships,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Active Shooter Training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1400" i="1" dirty="0" smtClean="0">
                <a:solidFill>
                  <a:srgbClr val="C00000"/>
                </a:solidFill>
              </a:rPr>
              <a:t>Credit Approval Pending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1894" y="6408073"/>
            <a:ext cx="8213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Register online at </a:t>
            </a:r>
            <a:r>
              <a:rPr lang="en-US" b="1" dirty="0">
                <a:hlinkClick r:id="rId6"/>
              </a:rPr>
              <a:t>https://www.eventbrite.com/e/cshrm-tickets-26282394349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1894" y="6062477"/>
            <a:ext cx="6533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For more information email </a:t>
            </a:r>
            <a:r>
              <a:rPr lang="en-US" sz="1400" b="1" u="sng" dirty="0" smtClean="0">
                <a:hlinkClick r:id="rId7"/>
              </a:rPr>
              <a:t>shrmcullman@gmail.com</a:t>
            </a:r>
            <a:r>
              <a:rPr lang="en-US" sz="1400" b="1" u="sng" dirty="0" smtClean="0"/>
              <a:t> </a:t>
            </a:r>
            <a:r>
              <a:rPr lang="en-US" sz="1400" b="1" dirty="0" smtClean="0"/>
              <a:t>or </a:t>
            </a:r>
            <a:r>
              <a:rPr lang="en-US" sz="1400" b="1" dirty="0"/>
              <a:t>call Jennifer at 256-636-2006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5416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Copperplate Gothic Bold</vt:lpstr>
      <vt:lpstr>Harlow Solid Italic</vt:lpstr>
      <vt:lpstr>Stencil</vt:lpstr>
      <vt:lpstr>Office Theme</vt:lpstr>
      <vt:lpstr>PowerPoint Presentation</vt:lpstr>
    </vt:vector>
  </TitlesOfParts>
  <Company>LP Building Products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Lora Kent</dc:creator>
  <cp:lastModifiedBy>Payroll Services LLC</cp:lastModifiedBy>
  <cp:revision>4</cp:revision>
  <dcterms:created xsi:type="dcterms:W3CDTF">2016-07-05T20:21:30Z</dcterms:created>
  <dcterms:modified xsi:type="dcterms:W3CDTF">2016-07-05T21:04:47Z</dcterms:modified>
</cp:coreProperties>
</file>